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2"/>
  </p:notesMasterIdLst>
  <p:handoutMasterIdLst>
    <p:handoutMasterId r:id="rId23"/>
  </p:handoutMasterIdLst>
  <p:sldIdLst>
    <p:sldId id="257" r:id="rId5"/>
    <p:sldId id="273" r:id="rId6"/>
    <p:sldId id="268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7" r:id="rId19"/>
    <p:sldId id="288" r:id="rId20"/>
    <p:sldId id="285" r:id="rId21"/>
  </p:sldIdLst>
  <p:sldSz cx="12188825" cy="6858000"/>
  <p:notesSz cx="6858000" cy="9144000"/>
  <p:defaultTextStyle>
    <a:defPPr rtl="0"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尹 豪" initials="尹" lastIdx="1" clrIdx="0">
    <p:extLst>
      <p:ext uri="{19B8F6BF-5375-455C-9EA6-DF929625EA0E}">
        <p15:presenceInfo xmlns:p15="http://schemas.microsoft.com/office/powerpoint/2012/main" userId="81403fbf7f44d27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8" autoAdjust="0"/>
    <p:restoredTop sz="92316" autoAdjust="0"/>
  </p:normalViewPr>
  <p:slideViewPr>
    <p:cSldViewPr>
      <p:cViewPr varScale="1">
        <p:scale>
          <a:sx n="79" d="100"/>
          <a:sy n="79" d="100"/>
        </p:scale>
        <p:origin x="60" y="80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9" d="100"/>
          <a:sy n="99" d="100"/>
        </p:scale>
        <p:origin x="2820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5DE4EB07-F0BE-46FF-840B-C8E3CE9E8721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2019/12/29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‹#›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gif>
</file>

<file path=ppt/media/image12.gif>
</file>

<file path=ppt/media/image13.gif>
</file>

<file path=ppt/media/image14.png>
</file>

<file path=ppt/media/image2.jpg>
</file>

<file path=ppt/media/image3.png>
</file>

<file path=ppt/media/image4.png>
</file>

<file path=ppt/media/image5.jpe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</p:txBody>
      </p:sp>
      <p:sp>
        <p:nvSpPr>
          <p:cNvPr id="8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5DE4EB07-F0BE-46FF-840B-C8E3CE9E8721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2019/12/29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‹#›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1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00239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10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34003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11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63159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12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3293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13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21596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14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87646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15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07628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16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07618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17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9760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9178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3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41356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4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440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5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2850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6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8392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7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6403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8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7490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9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3629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对角线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基线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任意多边形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任意多边形(F)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任意多边形(F)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22" name="日期占位符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23" name="页脚占位符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24" name="幻灯片编号占位符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014DD1E-5D91-48A3-AD6D-45FBA980D106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对角线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直接连接符​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直接连接符​​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600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左侧行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任意多边形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任意多边形(F)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任意多边形(F)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zh-CN" altLang="en-US" dirty="0"/>
              <a:t>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0F08F57-8AF4-4192-8C0E-F86A12100C7B}" type="datetime1">
              <a:rPr lang="zh-CN" altLang="en-US" smtClean="0"/>
              <a:pPr/>
              <a:t>2019/12/29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014DD1E-5D91-48A3-AD6D-45FBA980D106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eweather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Salesforce Sans"/>
                <a:ea typeface="微软雅黑" panose="020B0503020204020204" pitchFamily="34" charset="-122"/>
                <a:sym typeface="Salesforce Sans"/>
              </a:rPr>
              <a:t>ONE·</a:t>
            </a:r>
            <a:r>
              <a:rPr lang="zh-CN" altLang="en-US" dirty="0">
                <a:latin typeface="Salesforce Sans"/>
                <a:ea typeface="微软雅黑" panose="020B0503020204020204" pitchFamily="34" charset="-122"/>
                <a:sym typeface="Salesforce Sans"/>
              </a:rPr>
              <a:t>一个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Salesforce Sans"/>
                <a:ea typeface="微软雅黑" panose="020B0503020204020204" pitchFamily="34" charset="-122"/>
                <a:sym typeface="Salesforce Sans"/>
              </a:rPr>
              <a:t>对</a:t>
            </a:r>
            <a:r>
              <a:rPr lang="en-US" altLang="zh-CN" dirty="0">
                <a:latin typeface="Salesforce Sans"/>
                <a:ea typeface="微软雅黑" panose="020B0503020204020204" pitchFamily="34" charset="-122"/>
                <a:sym typeface="Salesforce Sans"/>
              </a:rPr>
              <a:t>《ONE·</a:t>
            </a:r>
            <a:r>
              <a:rPr lang="zh-CN" altLang="en-US" dirty="0">
                <a:latin typeface="Salesforce Sans"/>
                <a:ea typeface="微软雅黑" panose="020B0503020204020204" pitchFamily="34" charset="-122"/>
                <a:sym typeface="Salesforce Sans"/>
              </a:rPr>
              <a:t>一个</a:t>
            </a:r>
            <a:r>
              <a:rPr lang="en-US" altLang="zh-CN" dirty="0">
                <a:latin typeface="Salesforce Sans"/>
                <a:ea typeface="微软雅黑" panose="020B0503020204020204" pitchFamily="34" charset="-122"/>
                <a:sym typeface="Salesforce Sans"/>
              </a:rPr>
              <a:t>》</a:t>
            </a:r>
            <a:r>
              <a:rPr lang="zh-CN" altLang="en-US" dirty="0">
                <a:latin typeface="Salesforce Sans"/>
                <a:ea typeface="微软雅黑" panose="020B0503020204020204" pitchFamily="34" charset="-122"/>
                <a:sym typeface="Salesforce Sans"/>
              </a:rPr>
              <a:t>手机端的仿制</a:t>
            </a:r>
            <a:endParaRPr lang="en-US" altLang="zh-CN" dirty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rtl="0"/>
            <a:endParaRPr lang="en-US" altLang="zh-CN" dirty="0">
              <a:latin typeface="Salesforce Sans"/>
              <a:sym typeface="Salesforce Sans"/>
            </a:endParaRPr>
          </a:p>
          <a:p>
            <a:pPr rtl="0"/>
            <a:r>
              <a:rPr lang="zh-CN" altLang="en-US" dirty="0">
                <a:solidFill>
                  <a:schemeClr val="tx1"/>
                </a:solidFill>
                <a:latin typeface="Salesforce Sans"/>
                <a:sym typeface="Salesforce Sans"/>
              </a:rPr>
              <a:t>第</a:t>
            </a:r>
            <a:r>
              <a:rPr lang="en-US" altLang="zh-CN" dirty="0">
                <a:solidFill>
                  <a:schemeClr val="tx1"/>
                </a:solidFill>
                <a:latin typeface="Salesforce Sans"/>
                <a:sym typeface="Salesforce Sans"/>
              </a:rPr>
              <a:t>19</a:t>
            </a:r>
            <a:r>
              <a:rPr lang="zh-CN" altLang="en-US" dirty="0">
                <a:solidFill>
                  <a:schemeClr val="tx1"/>
                </a:solidFill>
                <a:latin typeface="Salesforce Sans"/>
                <a:sym typeface="Salesforce Sans"/>
              </a:rPr>
              <a:t>组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36C8C42A-BAB1-4C6D-A033-153BCDC92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91" y="1498600"/>
            <a:ext cx="2245680" cy="4690754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sym typeface="Salesforce Sans"/>
              </a:rPr>
              <a:t>整体布局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19B5BDD7-7A01-4411-B8EE-266127C82D76}"/>
              </a:ext>
            </a:extLst>
          </p:cNvPr>
          <p:cNvCxnSpPr>
            <a:cxnSpLocks/>
          </p:cNvCxnSpPr>
          <p:nvPr/>
        </p:nvCxnSpPr>
        <p:spPr>
          <a:xfrm flipH="1">
            <a:off x="5912481" y="5036883"/>
            <a:ext cx="125994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A1B8167-0684-445F-B6D2-DB1A96D26F79}"/>
              </a:ext>
            </a:extLst>
          </p:cNvPr>
          <p:cNvCxnSpPr>
            <a:cxnSpLocks/>
          </p:cNvCxnSpPr>
          <p:nvPr/>
        </p:nvCxnSpPr>
        <p:spPr>
          <a:xfrm flipH="1">
            <a:off x="5923955" y="1700808"/>
            <a:ext cx="114636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35260EF2-4673-434A-B9F1-2FD08FB50881}"/>
              </a:ext>
            </a:extLst>
          </p:cNvPr>
          <p:cNvCxnSpPr>
            <a:cxnSpLocks/>
          </p:cNvCxnSpPr>
          <p:nvPr/>
        </p:nvCxnSpPr>
        <p:spPr>
          <a:xfrm>
            <a:off x="2636172" y="3717032"/>
            <a:ext cx="1299801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C29DD3BF-8C89-4AF4-A39B-31B04C169B46}"/>
              </a:ext>
            </a:extLst>
          </p:cNvPr>
          <p:cNvCxnSpPr>
            <a:cxnSpLocks/>
          </p:cNvCxnSpPr>
          <p:nvPr/>
        </p:nvCxnSpPr>
        <p:spPr>
          <a:xfrm>
            <a:off x="2690855" y="5733256"/>
            <a:ext cx="119043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583F75F3-0F76-4F93-B973-2033C0C57E12}"/>
              </a:ext>
            </a:extLst>
          </p:cNvPr>
          <p:cNvSpPr txBox="1"/>
          <p:nvPr/>
        </p:nvSpPr>
        <p:spPr>
          <a:xfrm>
            <a:off x="996865" y="3455422"/>
            <a:ext cx="1728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文章内容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B1451AC-3310-49BD-80FB-3D380FFB960A}"/>
              </a:ext>
            </a:extLst>
          </p:cNvPr>
          <p:cNvSpPr txBox="1"/>
          <p:nvPr/>
        </p:nvSpPr>
        <p:spPr>
          <a:xfrm>
            <a:off x="1031068" y="5471646"/>
            <a:ext cx="1659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字体选择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ED9DD30-6BD8-4238-AD88-8D963EF80930}"/>
              </a:ext>
            </a:extLst>
          </p:cNvPr>
          <p:cNvSpPr txBox="1"/>
          <p:nvPr/>
        </p:nvSpPr>
        <p:spPr>
          <a:xfrm>
            <a:off x="7172424" y="1381006"/>
            <a:ext cx="2594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收藏 分享 设置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C1BE7D47-7EE4-4DAD-B989-F8F21B84BB81}"/>
              </a:ext>
            </a:extLst>
          </p:cNvPr>
          <p:cNvSpPr txBox="1"/>
          <p:nvPr/>
        </p:nvSpPr>
        <p:spPr>
          <a:xfrm>
            <a:off x="7191734" y="4775273"/>
            <a:ext cx="1730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字体大小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7E4F5A6-7D3B-46B6-B505-D915DE15ECF1}"/>
              </a:ext>
            </a:extLst>
          </p:cNvPr>
          <p:cNvSpPr txBox="1"/>
          <p:nvPr/>
        </p:nvSpPr>
        <p:spPr>
          <a:xfrm>
            <a:off x="8470676" y="2158099"/>
            <a:ext cx="31087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阅读页同样主要由</a:t>
            </a:r>
            <a:r>
              <a:rPr lang="en-US" altLang="zh-CN" sz="2800" dirty="0" err="1">
                <a:solidFill>
                  <a:schemeClr val="accent1"/>
                </a:solidFill>
              </a:rPr>
              <a:t>ListView</a:t>
            </a:r>
            <a:r>
              <a:rPr lang="zh-CN" altLang="en-US" sz="2800" dirty="0"/>
              <a:t>构成，底部的设置部分由</a:t>
            </a:r>
            <a:r>
              <a:rPr lang="en-US" altLang="zh-CN" sz="2800" dirty="0" err="1">
                <a:solidFill>
                  <a:schemeClr val="accent1"/>
                </a:solidFill>
              </a:rPr>
              <a:t>showModalBottomSheet</a:t>
            </a:r>
            <a:r>
              <a:rPr lang="en-US" altLang="zh-CN" sz="2800" dirty="0">
                <a:solidFill>
                  <a:schemeClr val="accent1"/>
                </a:solidFill>
              </a:rPr>
              <a:t>()</a:t>
            </a:r>
            <a:r>
              <a:rPr lang="zh-CN" altLang="en-US" sz="2800" dirty="0"/>
              <a:t>构造</a:t>
            </a:r>
          </a:p>
        </p:txBody>
      </p:sp>
    </p:spTree>
    <p:extLst>
      <p:ext uri="{BB962C8B-B14F-4D97-AF65-F5344CB8AC3E}">
        <p14:creationId xmlns:p14="http://schemas.microsoft.com/office/powerpoint/2010/main" val="2678589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Salesforce Sans"/>
              </a:rPr>
              <a:t>设置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32E923D-689A-4BF5-AD99-2D55EB139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字体设置使用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solidFill>
                  <a:schemeClr val="accent1"/>
                </a:solidFill>
              </a:rPr>
              <a:t>   </a:t>
            </a:r>
            <a:r>
              <a:rPr lang="en-US" altLang="zh-CN" dirty="0" err="1">
                <a:solidFill>
                  <a:schemeClr val="accent1"/>
                </a:solidFill>
              </a:rPr>
              <a:t>SharedPreferences</a:t>
            </a:r>
            <a:r>
              <a:rPr lang="zh-CN" altLang="en-US" dirty="0"/>
              <a:t>保存于本地</a:t>
            </a:r>
            <a:endParaRPr lang="en-US" altLang="zh-CN" dirty="0"/>
          </a:p>
          <a:p>
            <a:r>
              <a:rPr lang="zh-CN" altLang="en-US" dirty="0"/>
              <a:t>修改设置实时调整</a:t>
            </a:r>
            <a:r>
              <a:rPr lang="en-US" altLang="zh-CN" dirty="0"/>
              <a:t>UI</a:t>
            </a:r>
          </a:p>
          <a:p>
            <a:r>
              <a:rPr lang="zh-CN" altLang="en-US" dirty="0"/>
              <a:t>界面由由</a:t>
            </a:r>
            <a:r>
              <a:rPr lang="en-US" altLang="zh-CN" dirty="0" err="1">
                <a:solidFill>
                  <a:schemeClr val="accent1"/>
                </a:solidFill>
              </a:rPr>
              <a:t>showModal</a:t>
            </a:r>
            <a:endParaRPr lang="en-US" altLang="zh-CN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chemeClr val="accent1"/>
                </a:solidFill>
              </a:rPr>
              <a:t>   </a:t>
            </a:r>
            <a:r>
              <a:rPr lang="en-US" altLang="zh-CN" dirty="0" err="1">
                <a:solidFill>
                  <a:schemeClr val="accent1"/>
                </a:solidFill>
              </a:rPr>
              <a:t>BottomSheet</a:t>
            </a:r>
            <a:r>
              <a:rPr lang="en-US" altLang="zh-CN" dirty="0">
                <a:solidFill>
                  <a:schemeClr val="accent1"/>
                </a:solidFill>
              </a:rPr>
              <a:t>()</a:t>
            </a:r>
            <a:r>
              <a:rPr lang="zh-CN" altLang="en-US" dirty="0"/>
              <a:t>构造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FCE0B57-0E2B-4158-8BC7-01014AC87B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924" y="980728"/>
            <a:ext cx="3959018" cy="502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8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Salesforce Sans"/>
              </a:rPr>
              <a:t>分享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32E923D-689A-4BF5-AD99-2D55EB139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调用系统分享接口实现</a:t>
            </a:r>
            <a:endParaRPr lang="en-US" altLang="zh-CN" dirty="0"/>
          </a:p>
          <a:p>
            <a:r>
              <a:rPr lang="zh-CN" altLang="en-US" dirty="0"/>
              <a:t>分享文章链接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2CB3046-452F-46FB-828B-2CA98A41B4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500" y="504056"/>
            <a:ext cx="2841967" cy="584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35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sym typeface="Salesforce Sans"/>
              </a:rPr>
              <a:t>收藏页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sym typeface="Salesforce Sans"/>
              </a:rPr>
              <a:t>Share page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169683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Salesforce Sans"/>
              </a:rPr>
              <a:t>收藏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32E923D-689A-4BF5-AD99-2D55EB139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文章页顶栏点击收藏图标即可收藏</a:t>
            </a:r>
            <a:endParaRPr lang="en-US" altLang="zh-CN" dirty="0"/>
          </a:p>
          <a:p>
            <a:r>
              <a:rPr lang="zh-CN" altLang="en-US" dirty="0"/>
              <a:t>收藏列表储存在本地</a:t>
            </a:r>
            <a:endParaRPr lang="en-US" altLang="zh-CN" dirty="0"/>
          </a:p>
          <a:p>
            <a:r>
              <a:rPr lang="zh-CN" altLang="en-US" dirty="0"/>
              <a:t>收藏列表采用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</a:t>
            </a:r>
            <a:r>
              <a:rPr lang="en-US" altLang="zh-CN" dirty="0" err="1">
                <a:solidFill>
                  <a:schemeClr val="accent1"/>
                </a:solidFill>
              </a:rPr>
              <a:t>ListView</a:t>
            </a:r>
            <a:r>
              <a:rPr lang="en-US" altLang="zh-CN" dirty="0"/>
              <a:t> + </a:t>
            </a:r>
            <a:r>
              <a:rPr lang="en-US" altLang="zh-CN" dirty="0">
                <a:solidFill>
                  <a:schemeClr val="accent1"/>
                </a:solidFill>
              </a:rPr>
              <a:t>Dismissible</a:t>
            </a:r>
            <a:r>
              <a:rPr lang="zh-CN" altLang="en-US" dirty="0"/>
              <a:t>控件实现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</a:t>
            </a:r>
            <a:r>
              <a:rPr lang="zh-CN" altLang="en-US" dirty="0"/>
              <a:t>可侧滑删除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67FE775-1328-4188-B944-D22B1DEAB1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758625"/>
            <a:ext cx="2592288" cy="540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33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sym typeface="Salesforce Sans"/>
              </a:rPr>
              <a:t>目录页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sym typeface="Salesforce Sans"/>
              </a:rPr>
              <a:t>menu page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397196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Salesforce Sans"/>
              </a:rPr>
              <a:t>目录页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32E923D-689A-4BF5-AD99-2D55EB139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采用</a:t>
            </a:r>
            <a:r>
              <a:rPr lang="en-US" altLang="zh-CN" dirty="0" err="1">
                <a:solidFill>
                  <a:schemeClr val="accent1"/>
                </a:solidFill>
              </a:rPr>
              <a:t>gridView</a:t>
            </a:r>
            <a:endParaRPr lang="en-US" altLang="zh-CN" dirty="0">
              <a:solidFill>
                <a:schemeClr val="accent1"/>
              </a:solidFill>
            </a:endParaRPr>
          </a:p>
          <a:p>
            <a:r>
              <a:rPr lang="zh-CN" altLang="en-US" dirty="0"/>
              <a:t>图片异步加载</a:t>
            </a:r>
            <a:endParaRPr lang="en-US" altLang="zh-CN" dirty="0"/>
          </a:p>
          <a:p>
            <a:r>
              <a:rPr lang="zh-CN" altLang="en-US" dirty="0"/>
              <a:t>点击可跳转到对应日期的页面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9005ADE-7F01-459A-89E4-D9103533E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540" y="866659"/>
            <a:ext cx="2483870" cy="52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187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854052" y="656208"/>
            <a:ext cx="8735325" cy="2772792"/>
          </a:xfrm>
        </p:spPr>
        <p:txBody>
          <a:bodyPr rtlCol="0"/>
          <a:lstStyle/>
          <a:p>
            <a:pPr rtl="0"/>
            <a:r>
              <a:rPr lang="zh-CN" altLang="en-US" dirty="0">
                <a:latin typeface="Salesforce Sans"/>
                <a:ea typeface="微软雅黑" panose="020B0503020204020204" pitchFamily="34" charset="-122"/>
                <a:sym typeface="Salesforce Sans"/>
              </a:rPr>
              <a:t>谢谢！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654218" y="3717032"/>
            <a:ext cx="8735325" cy="1752600"/>
          </a:xfrm>
        </p:spPr>
        <p:txBody>
          <a:bodyPr rtlCol="0"/>
          <a:lstStyle/>
          <a:p>
            <a:pPr rtl="0"/>
            <a:endParaRPr lang="zh-CN" altLang="en-US" dirty="0">
              <a:solidFill>
                <a:schemeClr val="tx1"/>
              </a:solidFill>
              <a:latin typeface="Salesforce Sans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15377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Salesforce Sans"/>
              </a:rPr>
              <a:t>ONE·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Salesforce Sans"/>
              </a:rPr>
              <a:t>一个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/>
          </a:bodyPr>
          <a:lstStyle/>
          <a:p>
            <a:r>
              <a:rPr lang="zh-CN" altLang="en-US" sz="2400" dirty="0"/>
              <a:t>「</a:t>
            </a:r>
            <a:r>
              <a:rPr lang="en-US" altLang="zh-CN" sz="2400" dirty="0"/>
              <a:t>ONE·</a:t>
            </a:r>
            <a:r>
              <a:rPr lang="zh-CN" altLang="en-US" sz="2400" dirty="0"/>
              <a:t>一个」是一款文艺生活</a:t>
            </a:r>
            <a:r>
              <a:rPr lang="en-US" altLang="zh-CN" sz="2400" dirty="0"/>
              <a:t>App</a:t>
            </a:r>
            <a:r>
              <a:rPr lang="zh-CN" altLang="en-US" sz="2400" dirty="0"/>
              <a:t>，主要内容是韩寒自任主编推出的同名电子读物。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  <p:pic>
        <p:nvPicPr>
          <p:cNvPr id="4" name="图片占位符 3">
            <a:extLst>
              <a:ext uri="{FF2B5EF4-FFF2-40B4-BE49-F238E27FC236}">
                <a16:creationId xmlns:a16="http://schemas.microsoft.com/office/drawing/2014/main" id="{BB20A979-0C98-401A-A66B-E9D37401805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348" y="620688"/>
            <a:ext cx="2593301" cy="4608512"/>
          </a:xfr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390CA54-E498-4DD1-98A8-020E853F46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675" y="626229"/>
            <a:ext cx="2593301" cy="460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36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 rtlCol="0"/>
          <a:lstStyle/>
          <a:p>
            <a:pPr rtl="0"/>
            <a:r>
              <a:rPr lang="zh-CN" altLang="en-US" dirty="0">
                <a:latin typeface="Salesforce Sans"/>
                <a:ea typeface="微软雅黑" panose="020B0503020204020204" pitchFamily="34" charset="-122"/>
                <a:sym typeface="Salesforce Sans"/>
              </a:rPr>
              <a:t>技术栈</a:t>
            </a:r>
          </a:p>
        </p:txBody>
      </p:sp>
      <p:sp>
        <p:nvSpPr>
          <p:cNvPr id="14" name="内容占位符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Salesforce Sans"/>
                <a:ea typeface="微软雅黑" panose="020B0503020204020204" pitchFamily="34" charset="-122"/>
                <a:sym typeface="Salesforce Sans"/>
              </a:rPr>
              <a:t>前端：</a:t>
            </a:r>
            <a:r>
              <a:rPr lang="en-US" altLang="zh-CN" dirty="0">
                <a:latin typeface="Salesforce Sans"/>
                <a:sym typeface="Salesforce Sans"/>
              </a:rPr>
              <a:t>Flutter</a:t>
            </a:r>
          </a:p>
          <a:p>
            <a:pPr rtl="0"/>
            <a:endParaRPr lang="en-US" altLang="zh-CN" dirty="0">
              <a:latin typeface="Salesforce Sans"/>
              <a:sym typeface="Salesforce Sans"/>
            </a:endParaRPr>
          </a:p>
          <a:p>
            <a:pPr marL="0" indent="0" rtl="0">
              <a:buNone/>
            </a:pPr>
            <a:endParaRPr lang="en-US" altLang="zh-CN" dirty="0">
              <a:latin typeface="Salesforce Sans"/>
              <a:sym typeface="Salesforce Sans"/>
            </a:endParaRPr>
          </a:p>
          <a:p>
            <a:pPr rtl="0"/>
            <a:r>
              <a:rPr lang="zh-CN" altLang="en-US" dirty="0">
                <a:latin typeface="Salesforce Sans"/>
                <a:ea typeface="微软雅黑" panose="020B0503020204020204" pitchFamily="34" charset="-122"/>
                <a:sym typeface="Salesforce Sans"/>
              </a:rPr>
              <a:t>后端</a:t>
            </a:r>
            <a:r>
              <a:rPr lang="zh-CN" altLang="en-US" dirty="0">
                <a:latin typeface="Salesforce Sans"/>
                <a:sym typeface="Salesforce Sans"/>
              </a:rPr>
              <a:t>：</a:t>
            </a:r>
            <a:r>
              <a:rPr lang="en-US" altLang="zh-CN" dirty="0">
                <a:latin typeface="Salesforce Sans"/>
                <a:sym typeface="Salesforce Sans"/>
              </a:rPr>
              <a:t>MySQL            +              node.js</a:t>
            </a:r>
            <a:endParaRPr lang="zh-CN" altLang="en-US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2" name="AutoShape 2" descr="Flutter by Google">
            <a:extLst>
              <a:ext uri="{FF2B5EF4-FFF2-40B4-BE49-F238E27FC236}">
                <a16:creationId xmlns:a16="http://schemas.microsoft.com/office/drawing/2014/main" id="{EFCBB7C7-3FF4-4172-8086-F185CBC8D8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2013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Flutter by Google">
            <a:extLst>
              <a:ext uri="{FF2B5EF4-FFF2-40B4-BE49-F238E27FC236}">
                <a16:creationId xmlns:a16="http://schemas.microsoft.com/office/drawing/2014/main" id="{A45D22C4-5CAA-4BCE-9C78-4AF0245FB43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4413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AutoShape 6" descr="“flutter”的图片搜索结果">
            <a:extLst>
              <a:ext uri="{FF2B5EF4-FFF2-40B4-BE49-F238E27FC236}">
                <a16:creationId xmlns:a16="http://schemas.microsoft.com/office/drawing/2014/main" id="{47063998-4EC5-49F9-A2F3-B33D7631A5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6813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08F156F-AE85-49C1-830A-7A421D745C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052" y="2060848"/>
            <a:ext cx="2592288" cy="1296144"/>
          </a:xfrm>
          <a:prstGeom prst="rect">
            <a:avLst/>
          </a:prstGeom>
        </p:spPr>
      </p:pic>
      <p:pic>
        <p:nvPicPr>
          <p:cNvPr id="1032" name="Picture 8" descr="“mysql”的图片搜索结果">
            <a:extLst>
              <a:ext uri="{FF2B5EF4-FFF2-40B4-BE49-F238E27FC236}">
                <a16:creationId xmlns:a16="http://schemas.microsoft.com/office/drawing/2014/main" id="{360A554A-DACB-454C-9ACD-1D684FE31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028" y="3961366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43B6D69-B7CE-43AC-969E-557D88708CB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993" y="3918335"/>
            <a:ext cx="2037239" cy="133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sym typeface="Salesforce Sans"/>
              </a:rPr>
              <a:t>首页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sym typeface="Salesforce Sans"/>
              </a:rPr>
              <a:t>Main screen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235267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sym typeface="Salesforce Sans"/>
              </a:rPr>
              <a:t>整体布局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B5F8D9E-ECAA-450E-8237-28BCA7792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0156" y="1498600"/>
            <a:ext cx="2173602" cy="4540413"/>
          </a:xfrm>
          <a:prstGeom prst="rect">
            <a:avLst/>
          </a:prstGeom>
        </p:spPr>
      </p:pic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19B5BDD7-7A01-4411-B8EE-266127C82D76}"/>
              </a:ext>
            </a:extLst>
          </p:cNvPr>
          <p:cNvCxnSpPr>
            <a:cxnSpLocks/>
          </p:cNvCxnSpPr>
          <p:nvPr/>
        </p:nvCxnSpPr>
        <p:spPr>
          <a:xfrm flipH="1">
            <a:off x="5810375" y="5064368"/>
            <a:ext cx="125994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A1B8167-0684-445F-B6D2-DB1A96D26F79}"/>
              </a:ext>
            </a:extLst>
          </p:cNvPr>
          <p:cNvCxnSpPr>
            <a:cxnSpLocks/>
          </p:cNvCxnSpPr>
          <p:nvPr/>
        </p:nvCxnSpPr>
        <p:spPr>
          <a:xfrm flipH="1">
            <a:off x="5878388" y="1642616"/>
            <a:ext cx="114636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35260EF2-4673-434A-B9F1-2FD08FB50881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2581490" y="2506712"/>
            <a:ext cx="1299801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C29DD3BF-8C89-4AF4-A39B-31B04C169B46}"/>
              </a:ext>
            </a:extLst>
          </p:cNvPr>
          <p:cNvCxnSpPr>
            <a:cxnSpLocks/>
          </p:cNvCxnSpPr>
          <p:nvPr/>
        </p:nvCxnSpPr>
        <p:spPr>
          <a:xfrm>
            <a:off x="2690855" y="4450928"/>
            <a:ext cx="119043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583F75F3-0F76-4F93-B973-2033C0C57E12}"/>
              </a:ext>
            </a:extLst>
          </p:cNvPr>
          <p:cNvSpPr txBox="1"/>
          <p:nvPr/>
        </p:nvSpPr>
        <p:spPr>
          <a:xfrm>
            <a:off x="1577036" y="2245102"/>
            <a:ext cx="1004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头图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B1451AC-3310-49BD-80FB-3D380FFB960A}"/>
              </a:ext>
            </a:extLst>
          </p:cNvPr>
          <p:cNvSpPr txBox="1"/>
          <p:nvPr/>
        </p:nvSpPr>
        <p:spPr>
          <a:xfrm>
            <a:off x="1064400" y="4189318"/>
            <a:ext cx="1659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伸缩列表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ED9DD30-6BD8-4238-AD88-8D963EF80930}"/>
              </a:ext>
            </a:extLst>
          </p:cNvPr>
          <p:cNvSpPr txBox="1"/>
          <p:nvPr/>
        </p:nvSpPr>
        <p:spPr>
          <a:xfrm>
            <a:off x="7172424" y="1381006"/>
            <a:ext cx="1008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天气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C1BE7D47-7EE4-4DAD-B989-F8F21B84BB81}"/>
              </a:ext>
            </a:extLst>
          </p:cNvPr>
          <p:cNvSpPr txBox="1"/>
          <p:nvPr/>
        </p:nvSpPr>
        <p:spPr>
          <a:xfrm>
            <a:off x="7172424" y="4825071"/>
            <a:ext cx="1730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文章列表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7E4F5A6-7D3B-46B6-B505-D915DE15ECF1}"/>
              </a:ext>
            </a:extLst>
          </p:cNvPr>
          <p:cNvSpPr txBox="1"/>
          <p:nvPr/>
        </p:nvSpPr>
        <p:spPr>
          <a:xfrm>
            <a:off x="8843634" y="2158099"/>
            <a:ext cx="27357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首页的主要部分由一个</a:t>
            </a:r>
            <a:r>
              <a:rPr lang="en-US" altLang="zh-CN" sz="2800" dirty="0" err="1"/>
              <a:t>ListView</a:t>
            </a:r>
            <a:r>
              <a:rPr lang="zh-CN" altLang="en-US" sz="2800" dirty="0"/>
              <a:t>构成，用到的网络资源均为异步加载。</a:t>
            </a:r>
          </a:p>
        </p:txBody>
      </p:sp>
    </p:spTree>
    <p:extLst>
      <p:ext uri="{BB962C8B-B14F-4D97-AF65-F5344CB8AC3E}">
        <p14:creationId xmlns:p14="http://schemas.microsoft.com/office/powerpoint/2010/main" val="788275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Salesforce Sans"/>
              </a:rPr>
              <a:t>天气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32E923D-689A-4BF5-AD99-2D55EB139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API</a:t>
            </a:r>
            <a:r>
              <a:rPr lang="zh-CN" altLang="en-US" dirty="0"/>
              <a:t>：和风天气 </a:t>
            </a:r>
            <a:r>
              <a:rPr lang="en-US" altLang="zh-CN" dirty="0">
                <a:hlinkClick r:id="rId3"/>
              </a:rPr>
              <a:t>www.heweather.com</a:t>
            </a:r>
            <a:endParaRPr lang="en-US" altLang="zh-CN" dirty="0"/>
          </a:p>
          <a:p>
            <a:r>
              <a:rPr lang="zh-CN" altLang="en-US" dirty="0"/>
              <a:t>异步加载：</a:t>
            </a:r>
            <a:r>
              <a:rPr lang="en-US" altLang="zh-CN" dirty="0" err="1"/>
              <a:t>FutureBuilder</a:t>
            </a:r>
            <a:r>
              <a:rPr lang="en-US" altLang="zh-CN" dirty="0"/>
              <a:t>()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5E95E98-7841-4D85-8961-455DE0A550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124" y="2996952"/>
            <a:ext cx="4263207" cy="173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46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sym typeface="Salesforce Sans"/>
              </a:rPr>
              <a:t>头图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32E923D-689A-4BF5-AD99-2D55EB139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FadeInImage</a:t>
            </a:r>
            <a:r>
              <a:rPr lang="zh-CN" altLang="en-US" dirty="0"/>
              <a:t>实现异步加载后的淡入效果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点击后可查看大图，支持缩放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F8628E5-5575-4080-A33D-3FA71A7052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996" y="2204864"/>
            <a:ext cx="3058677" cy="285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65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>
                <a:sym typeface="Salesforce Sans"/>
              </a:rPr>
              <a:t>可伸缩列表 </a:t>
            </a:r>
            <a:r>
              <a:rPr lang="en-US" altLang="zh-CN" dirty="0" err="1">
                <a:solidFill>
                  <a:schemeClr val="accent1"/>
                </a:solidFill>
                <a:sym typeface="Salesforce Sans"/>
              </a:rPr>
              <a:t>ExpansionTile</a:t>
            </a:r>
            <a:endParaRPr lang="zh-CN" altLang="en-US" dirty="0">
              <a:solidFill>
                <a:schemeClr val="accent1"/>
              </a:solidFill>
              <a:sym typeface="Salesforce Sans"/>
            </a:endParaRP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DBFE887C-F644-4773-8E65-154659006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点击后展开当天的目录</a:t>
            </a:r>
            <a:endParaRPr lang="en-US" altLang="zh-CN" dirty="0"/>
          </a:p>
          <a:p>
            <a:r>
              <a:rPr lang="zh-CN" altLang="en-US" dirty="0"/>
              <a:t>点击目录可直接进入对应文章</a:t>
            </a:r>
            <a:endParaRPr lang="en-US" altLang="zh-CN" dirty="0"/>
          </a:p>
          <a:p>
            <a:r>
              <a:rPr lang="zh-CN" altLang="en-US" dirty="0"/>
              <a:t>使用了</a:t>
            </a:r>
            <a:r>
              <a:rPr lang="en-US" altLang="zh-CN" dirty="0" err="1">
                <a:solidFill>
                  <a:schemeClr val="accent1"/>
                </a:solidFill>
              </a:rPr>
              <a:t>ExpansionTile</a:t>
            </a:r>
            <a:r>
              <a:rPr lang="zh-CN" altLang="en-US" dirty="0"/>
              <a:t>的官方</a:t>
            </a:r>
            <a:r>
              <a:rPr lang="en-US" altLang="zh-CN" dirty="0"/>
              <a:t>Widget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599916F-AFC4-4D56-8994-F2D3812E2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4783" y="1448025"/>
            <a:ext cx="4198547" cy="472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222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sym typeface="Salesforce Sans"/>
              </a:rPr>
              <a:t>文章阅读页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sym typeface="Salesforce Sans"/>
              </a:rPr>
              <a:t>Reading page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281027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技术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20_TF02787990" id="{B92BC9B5-738B-4CC2-8CA1-E55E4DE48376}" vid="{E13EDB6E-3155-482C-B196-DB94B90BA714}"/>
    </a:ext>
  </a:extLst>
</a:theme>
</file>

<file path=ppt/theme/theme2.xml><?xml version="1.0" encoding="utf-8"?>
<a:theme xmlns:a="http://schemas.openxmlformats.org/drawingml/2006/main" name="办公室主题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办公室主题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C67BEE-D13F-4BD2-98A5-34D8A0977F68}">
  <ds:schemaRefs>
    <ds:schemaRef ds:uri="http://purl.org/dc/terms/"/>
    <ds:schemaRef ds:uri="http://schemas.microsoft.com/office/2006/documentManagement/types"/>
    <ds:schemaRef ds:uri="http://purl.org/dc/elements/1.1/"/>
    <ds:schemaRef ds:uri="4873beb7-5857-4685-be1f-d57550cc96cc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三条电路线演示文稿（宽屏）</Template>
  <TotalTime>229</TotalTime>
  <Words>284</Words>
  <Application>Microsoft Office PowerPoint</Application>
  <PresentationFormat>自定义</PresentationFormat>
  <Paragraphs>83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Salesforce Sans</vt:lpstr>
      <vt:lpstr>微软雅黑</vt:lpstr>
      <vt:lpstr>幼圆</vt:lpstr>
      <vt:lpstr>Arial</vt:lpstr>
      <vt:lpstr>Calibri</vt:lpstr>
      <vt:lpstr>技术 16x9</vt:lpstr>
      <vt:lpstr>ONE·一个</vt:lpstr>
      <vt:lpstr>ONE·一个</vt:lpstr>
      <vt:lpstr>技术栈</vt:lpstr>
      <vt:lpstr>首页</vt:lpstr>
      <vt:lpstr>整体布局</vt:lpstr>
      <vt:lpstr>天气</vt:lpstr>
      <vt:lpstr>头图</vt:lpstr>
      <vt:lpstr>可伸缩列表 ExpansionTile</vt:lpstr>
      <vt:lpstr>文章阅读页</vt:lpstr>
      <vt:lpstr>整体布局</vt:lpstr>
      <vt:lpstr>设置</vt:lpstr>
      <vt:lpstr>分享</vt:lpstr>
      <vt:lpstr>收藏页</vt:lpstr>
      <vt:lpstr>收藏</vt:lpstr>
      <vt:lpstr>目录页</vt:lpstr>
      <vt:lpstr>目录页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ONE·一个</dc:title>
  <dc:creator>尹 豪</dc:creator>
  <cp:lastModifiedBy>尹 豪</cp:lastModifiedBy>
  <cp:revision>18</cp:revision>
  <dcterms:created xsi:type="dcterms:W3CDTF">2019-12-29T11:38:22Z</dcterms:created>
  <dcterms:modified xsi:type="dcterms:W3CDTF">2019-12-29T15:27:38Z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